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5" r:id="rId4"/>
    <p:sldId id="267" r:id="rId5"/>
    <p:sldId id="277" r:id="rId6"/>
    <p:sldId id="278" r:id="rId7"/>
    <p:sldId id="279" r:id="rId8"/>
    <p:sldId id="280" r:id="rId9"/>
    <p:sldId id="281" r:id="rId10"/>
    <p:sldId id="268" r:id="rId11"/>
    <p:sldId id="282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3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2000" dirty="0" smtClean="0">
                <a:solidFill>
                  <a:srgbClr val="002060"/>
                </a:solidFill>
              </a:rPr>
              <a:t>Дзяржаўная ўстанова адукацыі  “Сярэдняя школа №16 г.Ліды”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be-BY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</a:t>
            </a:r>
            <a:r>
              <a:rPr lang="be-BY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рс “Край,дзе цячэ бацька Нёман”</a:t>
            </a:r>
          </a:p>
          <a:p>
            <a:pPr algn="ctr">
              <a:buNone/>
            </a:pPr>
            <a:r>
              <a:rPr lang="be-BY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Намінацыя “У аб’ектыве”</a:t>
            </a:r>
          </a:p>
          <a:p>
            <a:pPr algn="ctr">
              <a:buNone/>
            </a:pPr>
            <a:r>
              <a:rPr lang="be-BY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be-BY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be-BY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ВОСЕНЬ У ШКОЛЬНЫМ ПАРКУ       </a:t>
            </a:r>
          </a:p>
          <a:p>
            <a:pPr algn="ctr">
              <a:buNone/>
            </a:pPr>
            <a:r>
              <a:rPr lang="be-BY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Падрыхтавала</a:t>
            </a:r>
          </a:p>
          <a:p>
            <a:pPr algn="ctr">
              <a:buNone/>
            </a:pP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Бычак Валерыя,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«А»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К</a:t>
            </a: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іраўнік </a:t>
            </a:r>
          </a:p>
          <a:p>
            <a:pPr algn="ctr">
              <a:buNone/>
            </a:pP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Жвацель Таццяна Віктараўна,</a:t>
            </a:r>
          </a:p>
          <a:p>
            <a:pPr algn="ctr">
              <a:buNone/>
            </a:pP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настаўніца беларускай мовы і     </a:t>
            </a:r>
          </a:p>
          <a:p>
            <a:pPr algn="ctr">
              <a:buNone/>
            </a:pP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літаратуры</a:t>
            </a:r>
          </a:p>
          <a:p>
            <a:pPr algn="ctr">
              <a:buNone/>
            </a:pPr>
            <a:r>
              <a:rPr lang="be-BY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Дзяржаўнай установы адукацыі</a:t>
            </a:r>
          </a:p>
          <a:p>
            <a:pPr algn="ctr">
              <a:buNone/>
            </a:pPr>
            <a:r>
              <a:rPr lang="be-BY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“Сярэдняя школа №16 г. Ліды”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3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Ещё  недавно  на  вершине  клёна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С другими  листьями 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Лист  дружно  шелестел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G_3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Но  час  пришёл,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И  бывший  лист  зелёный,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Опору  потеряв,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С  вершины  вниз  слетел.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IMG_3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753" y="-1131753"/>
            <a:ext cx="6880491" cy="9144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А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парк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ещё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живёт – 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Шуршит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его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листва,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Хоть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осень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с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каждым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днём 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Берёт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свои </a:t>
            </a:r>
            <a:r>
              <a:rPr lang="en-US" sz="4800" b="1" dirty="0" smtClean="0">
                <a:solidFill>
                  <a:srgbClr val="FFFF00"/>
                </a:solidFill>
                <a:latin typeface="ShellyAllegroC" pitchFamily="2" charset="0"/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права.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3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ru-RU" sz="6000" dirty="0" smtClean="0">
                <a:solidFill>
                  <a:srgbClr val="FFFF00"/>
                </a:solidFill>
                <a:latin typeface="ShellyAllegroC" pitchFamily="2" charset="0"/>
              </a:rPr>
              <a:t>Листопад,  листопад,</a:t>
            </a:r>
          </a:p>
          <a:p>
            <a:pPr>
              <a:buNone/>
            </a:pPr>
            <a:r>
              <a:rPr lang="ru-RU" sz="6000" dirty="0" smtClean="0">
                <a:solidFill>
                  <a:srgbClr val="FFFF00"/>
                </a:solidFill>
                <a:latin typeface="ShellyAllegroC" pitchFamily="2" charset="0"/>
              </a:rPr>
              <a:t>Листья  жёлтые  лежат.</a:t>
            </a:r>
            <a:endParaRPr lang="ru-RU" sz="6000" dirty="0">
              <a:solidFill>
                <a:srgbClr val="FFFF00"/>
              </a:solidFill>
              <a:latin typeface="ShellyAllegroC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IMG_3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38" y="0"/>
            <a:ext cx="10096538" cy="75724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274638"/>
            <a:ext cx="8972584" cy="744064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smtClean="0">
                <a:solidFill>
                  <a:srgbClr val="FFFF00"/>
                </a:solidFill>
                <a:latin typeface="ShellyAllegroC" pitchFamily="2" charset="0"/>
              </a:rPr>
              <a:t>Собирайтесь, не ленитесь,</a:t>
            </a:r>
            <a:br>
              <a:rPr lang="ru-RU" sz="6000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6000" dirty="0" smtClean="0">
                <a:solidFill>
                  <a:srgbClr val="FFFF00"/>
                </a:solidFill>
                <a:latin typeface="ShellyAllegroC" pitchFamily="2" charset="0"/>
              </a:rPr>
              <a:t>И друг другу улыбнитесь.</a:t>
            </a:r>
            <a:endParaRPr lang="ru-RU" sz="6000" dirty="0">
              <a:solidFill>
                <a:srgbClr val="FFFF00"/>
              </a:solidFill>
              <a:latin typeface="ShellyAllegroC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IMG_3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43240" y="4357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72000" y="52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85984" y="3929066"/>
            <a:ext cx="6572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FF00"/>
                </a:solidFill>
                <a:latin typeface="ShellyAllegroC" pitchFamily="2" charset="0"/>
              </a:rPr>
              <a:t>Листья</a:t>
            </a:r>
            <a:r>
              <a:rPr lang="ru-RU" sz="5400" b="1" dirty="0" smtClean="0">
                <a:solidFill>
                  <a:srgbClr val="FFFF00"/>
                </a:solidFill>
                <a:latin typeface="ShellyAllegroC" pitchFamily="2" charset="0"/>
              </a:rPr>
              <a:t>  в  воздухе   кружатся</a:t>
            </a:r>
            <a:endParaRPr lang="en-US" sz="5400" b="1" dirty="0" smtClean="0">
              <a:solidFill>
                <a:srgbClr val="FFFF00"/>
              </a:solidFill>
              <a:latin typeface="ShellyAllegroC" pitchFamily="2" charset="0"/>
            </a:endParaRPr>
          </a:p>
          <a:p>
            <a:r>
              <a:rPr lang="ru-RU" sz="5400" b="1" dirty="0" smtClean="0">
                <a:solidFill>
                  <a:srgbClr val="FFFF00"/>
                </a:solidFill>
                <a:latin typeface="ShellyAllegroC" pitchFamily="2" charset="0"/>
              </a:rPr>
              <a:t>Так  причудливо  порой</a:t>
            </a:r>
            <a:endParaRPr lang="ru-RU" sz="5400" b="1" dirty="0">
              <a:solidFill>
                <a:srgbClr val="FFFF00"/>
              </a:solidFill>
              <a:latin typeface="ShellyAllegroC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7818" y="535782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429652" y="442913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143108" y="4643446"/>
            <a:ext cx="732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>
              <a:solidFill>
                <a:srgbClr val="FFFF00"/>
              </a:solidFill>
              <a:latin typeface="Ludvig van Bethoveen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3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  <a:t>Тихо под ноги  ложатся</a:t>
            </a:r>
            <a:b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  <a:t>То – коврами, то – горой…</a:t>
            </a:r>
            <a:endParaRPr lang="ru-RU" sz="53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3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50050" y="-1250142"/>
            <a:ext cx="96441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  <a:t>Вот  кленовый лист </a:t>
            </a:r>
            <a:b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  <a:t>кружится</a:t>
            </a:r>
            <a:r>
              <a:rPr lang="ru-RU" sz="4800" b="1" dirty="0" smtClean="0">
                <a:solidFill>
                  <a:srgbClr val="FF0000"/>
                </a:solidFill>
                <a:latin typeface="ShellyAllegroC" pitchFamily="2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ShellyAllegroC" pitchFamily="2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3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21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dirty="0" smtClean="0">
                <a:solidFill>
                  <a:srgbClr val="FFFF00"/>
                </a:solidFill>
                <a:latin typeface="ShellyAllegroC" pitchFamily="2" charset="0"/>
              </a:rPr>
              <a:t>И пикирует в газон…</a:t>
            </a:r>
            <a:br>
              <a:rPr lang="ru-RU" sz="4800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ShellyAllegroC" pitchFamily="2" charset="0"/>
              </a:rPr>
              <a:t>Как же нам не удивиться:</a:t>
            </a:r>
            <a:br>
              <a:rPr lang="ru-RU" sz="4800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dirty="0" smtClean="0">
                <a:solidFill>
                  <a:srgbClr val="FFFF00"/>
                </a:solidFill>
                <a:latin typeface="ShellyAllegroC" pitchFamily="2" charset="0"/>
              </a:rPr>
              <a:t>Так чудесно падал он!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IMG_3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  <a:t>Словно   золотом  залиты</a:t>
            </a:r>
            <a:b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5300" b="1" dirty="0" smtClean="0">
                <a:solidFill>
                  <a:srgbClr val="FFFF00"/>
                </a:solidFill>
                <a:latin typeface="ShellyAllegroC" pitchFamily="2" charset="0"/>
              </a:rPr>
              <a:t>Парки, скверы и сады…</a:t>
            </a:r>
            <a:endParaRPr lang="ru-RU" sz="53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IMG_3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21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Всё вокруг листвой покрыто –</a:t>
            </a:r>
            <a:b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ShellyAllegroC" pitchFamily="2" charset="0"/>
              </a:rPr>
              <a:t>Это осени следы…</a:t>
            </a:r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82</Words>
  <PresentationFormat>Экран (4:3)</PresentationFormat>
  <Paragraphs>30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Дзяржаўная ўстанова адукацыі  “Сярэдняя школа №16 г.Ліды”</vt:lpstr>
      <vt:lpstr>Слайд 2</vt:lpstr>
      <vt:lpstr>    Собирайтесь, не ленитесь, И друг другу улыбнитесь.</vt:lpstr>
      <vt:lpstr>Слайд 4</vt:lpstr>
      <vt:lpstr>            Тихо под ноги  ложатся То – коврами, то – горой…</vt:lpstr>
      <vt:lpstr>             Вот  кленовый лист  кружится </vt:lpstr>
      <vt:lpstr>               И пикирует в газон… Как же нам не удивиться: Так чудесно падал он!</vt:lpstr>
      <vt:lpstr>              Словно   золотом  залиты Парки, скверы и сады…</vt:lpstr>
      <vt:lpstr>              Всё вокруг листвой покрыто – Это осени следы…</vt:lpstr>
      <vt:lpstr>            Ещё  недавно  на  вершине  клёна С другими  листьями  Лист  дружно  шелестел</vt:lpstr>
      <vt:lpstr>              Но  час  пришёл, И  бывший  лист  зелёный, Опору  потеряв, С  вершины  вниз  слетел.</vt:lpstr>
      <vt:lpstr>               А  парк  ещё  живёт –  Шуршит  его  листва, Хоть  осень  с  каждым  днём  Берёт  свои  права.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37</cp:revision>
  <dcterms:created xsi:type="dcterms:W3CDTF">2018-10-16T20:43:14Z</dcterms:created>
  <dcterms:modified xsi:type="dcterms:W3CDTF">2020-11-23T09:05:21Z</dcterms:modified>
</cp:coreProperties>
</file>